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Crete Round"/>
      <p:regular r:id="rId26"/>
      <p:italic r:id="rId27"/>
    </p:embeddedFont>
    <p:embeddedFont>
      <p:font typeface="Helvetica Neue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CreteRound-regular.fntdata"/><Relationship Id="rId25" Type="http://schemas.openxmlformats.org/officeDocument/2006/relationships/slide" Target="slides/slide19.xml"/><Relationship Id="rId28" Type="http://schemas.openxmlformats.org/officeDocument/2006/relationships/font" Target="fonts/HelveticaNeueLight-regular.fntdata"/><Relationship Id="rId27" Type="http://schemas.openxmlformats.org/officeDocument/2006/relationships/font" Target="fonts/CreteRound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Light-boldItalic.fntdata"/><Relationship Id="rId30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86bd140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86bd140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86bd140d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86bd140d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86bd140d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86bd140d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86bd140d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86bd140d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86bd140d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86bd140d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86bd140d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86bd140d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86bd140d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86bd140d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86bd140d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86bd140d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86bd140d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86bd140d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1a0447d6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1a0447d6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86bd140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86bd14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6bd140d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6bd140d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86bd140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86bd140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86bd140d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86bd140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86bd140d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86bd140d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86bd140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86bd140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86bd140d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86bd140d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86bd140d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86bd140d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">
  <p:cSld name="Target">
    <p:bg>
      <p:bgPr>
        <a:solidFill>
          <a:srgbClr val="F7F7F7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>
            <p:ph idx="2" type="pic"/>
          </p:nvPr>
        </p:nvSpPr>
        <p:spPr>
          <a:xfrm>
            <a:off x="1571625" y="1563149"/>
            <a:ext cx="1471500" cy="147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7" name="Google Shape;97;p25"/>
          <p:cNvSpPr/>
          <p:nvPr>
            <p:ph idx="3" type="pic"/>
          </p:nvPr>
        </p:nvSpPr>
        <p:spPr>
          <a:xfrm>
            <a:off x="6100982" y="1612216"/>
            <a:ext cx="1471500" cy="147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629841" y="495300"/>
            <a:ext cx="3361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14" cy="5143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4"/>
          <p:cNvSpPr/>
          <p:nvPr/>
        </p:nvSpPr>
        <p:spPr>
          <a:xfrm>
            <a:off x="1993950" y="1373925"/>
            <a:ext cx="5156100" cy="2402400"/>
          </a:xfrm>
          <a:prstGeom prst="rect">
            <a:avLst/>
          </a:prstGeom>
          <a:solidFill>
            <a:srgbClr val="FFFFFF">
              <a:alpha val="3977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4"/>
          <p:cNvSpPr txBox="1"/>
          <p:nvPr>
            <p:ph type="ctrTitle"/>
          </p:nvPr>
        </p:nvSpPr>
        <p:spPr>
          <a:xfrm>
            <a:off x="1993950" y="1367175"/>
            <a:ext cx="5156100" cy="20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ar" sz="2400">
                <a:latin typeface="Calibri"/>
                <a:ea typeface="Calibri"/>
                <a:cs typeface="Calibri"/>
                <a:sym typeface="Calibri"/>
              </a:rPr>
              <a:t>Name: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ar" sz="2400">
                <a:latin typeface="Calibri"/>
                <a:ea typeface="Calibri"/>
                <a:cs typeface="Calibri"/>
                <a:sym typeface="Calibri"/>
              </a:rPr>
              <a:t>Suhaila Alsheikhmubarak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ar" sz="2400">
                <a:latin typeface="Calibri"/>
                <a:ea typeface="Calibri"/>
                <a:cs typeface="Calibri"/>
                <a:sym typeface="Calibri"/>
              </a:rPr>
              <a:t>Nada AlSalem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ar" sz="2400">
                <a:latin typeface="Calibri"/>
                <a:ea typeface="Calibri"/>
                <a:cs typeface="Calibri"/>
                <a:sym typeface="Calibri"/>
              </a:rPr>
              <a:t>Budoor Alharbi</a:t>
            </a:r>
            <a:endParaRPr sz="2400">
              <a:latin typeface="Crete Round"/>
              <a:ea typeface="Crete Round"/>
              <a:cs typeface="Crete Round"/>
              <a:sym typeface="Crete Round"/>
            </a:endParaRPr>
          </a:p>
        </p:txBody>
      </p:sp>
      <p:pic>
        <p:nvPicPr>
          <p:cNvPr descr="Africa ICT Right" id="195" name="Google Shape;19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04" y="128924"/>
            <a:ext cx="3089741" cy="90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